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80656A9-CFFC-4FBA-BAD7-ECCC68F869D2}" type="datetimeFigureOut">
              <a:rPr lang="en-US" smtClean="0"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0C61A9-32BA-4E1C-AF1E-4B526EFFE8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…</a:t>
            </a:r>
            <a:br>
              <a:rPr lang="en-US" dirty="0" smtClean="0"/>
            </a:br>
            <a:r>
              <a:rPr lang="en-US" b="1" dirty="0" smtClean="0">
                <a:solidFill>
                  <a:srgbClr val="C00000"/>
                </a:solidFill>
              </a:rPr>
              <a:t>human rights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33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00200"/>
            <a:ext cx="6400800" cy="3657601"/>
          </a:xfrm>
        </p:spPr>
        <p:txBody>
          <a:bodyPr/>
          <a:lstStyle/>
          <a:p>
            <a:r>
              <a:rPr lang="en-US" dirty="0" smtClean="0"/>
              <a:t>Human rights are considered basic to life in any human society. </a:t>
            </a:r>
          </a:p>
          <a:p>
            <a:r>
              <a:rPr lang="en-US" dirty="0" smtClean="0"/>
              <a:t>Include the rights to adequate food and shelter and protection from abuses such as torture.</a:t>
            </a:r>
          </a:p>
          <a:p>
            <a:r>
              <a:rPr lang="en-US" dirty="0" smtClean="0"/>
              <a:t>Also… </a:t>
            </a:r>
            <a:r>
              <a:rPr lang="en-US" b="1" dirty="0" smtClean="0"/>
              <a:t>freedom of speech</a:t>
            </a:r>
            <a:r>
              <a:rPr lang="en-US" dirty="0" smtClean="0"/>
              <a:t>, </a:t>
            </a:r>
            <a:r>
              <a:rPr lang="en-US" b="1" dirty="0" smtClean="0"/>
              <a:t>thought</a:t>
            </a:r>
            <a:r>
              <a:rPr lang="en-US" dirty="0" smtClean="0"/>
              <a:t>, </a:t>
            </a:r>
            <a:r>
              <a:rPr lang="en-US" b="1" dirty="0" smtClean="0"/>
              <a:t>expression</a:t>
            </a:r>
            <a:r>
              <a:rPr lang="en-US" dirty="0" smtClean="0"/>
              <a:t> and </a:t>
            </a:r>
            <a:r>
              <a:rPr lang="en-US" b="1" dirty="0" smtClean="0"/>
              <a:t>religion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2962">
            <a:off x="6062553" y="3611639"/>
            <a:ext cx="1484804" cy="19709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037">
            <a:off x="3244273" y="3644599"/>
            <a:ext cx="190500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2373">
            <a:off x="1199479" y="3627886"/>
            <a:ext cx="162029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73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US" dirty="0" smtClean="0"/>
              <a:t>The concept of human rights can vary from culture.</a:t>
            </a:r>
          </a:p>
          <a:p>
            <a:pPr indent="0">
              <a:buNone/>
            </a:pPr>
            <a:r>
              <a:rPr lang="en-US" dirty="0" smtClean="0"/>
              <a:t>In some cultures, women cannot show any part of their body in public and remain separated from men except in their home.</a:t>
            </a:r>
          </a:p>
          <a:p>
            <a:pPr marL="285750" indent="-285750"/>
            <a:r>
              <a:rPr lang="en-US" dirty="0" smtClean="0"/>
              <a:t>Many people believe that some moral values are, or should be, universal. These are the foundation for human rights around the world.</a:t>
            </a:r>
          </a:p>
        </p:txBody>
      </p:sp>
    </p:spTree>
    <p:extLst>
      <p:ext uri="{BB962C8B-B14F-4D97-AF65-F5344CB8AC3E}">
        <p14:creationId xmlns:p14="http://schemas.microsoft.com/office/powerpoint/2010/main" val="3271921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590800"/>
            <a:ext cx="6400800" cy="2895601"/>
          </a:xfrm>
        </p:spPr>
        <p:txBody>
          <a:bodyPr/>
          <a:lstStyle/>
          <a:p>
            <a:r>
              <a:rPr lang="en-US" dirty="0" smtClean="0"/>
              <a:t>Human rights became a global issue after the second world war. </a:t>
            </a:r>
          </a:p>
          <a:p>
            <a:r>
              <a:rPr lang="en-US" dirty="0" smtClean="0"/>
              <a:t>Some human rights that have taken place in the last 100 years.</a:t>
            </a:r>
          </a:p>
          <a:p>
            <a:r>
              <a:rPr lang="en-US" dirty="0" smtClean="0"/>
              <a:t>Nations and human rights organizations to protect the basic rights of all people, regardless of where they live.</a:t>
            </a:r>
          </a:p>
          <a:p>
            <a:pPr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13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The universal declaration </a:t>
            </a:r>
            <a:br>
              <a:rPr lang="en-US" sz="2400" dirty="0" smtClean="0"/>
            </a:br>
            <a:r>
              <a:rPr lang="en-US" sz="2400" dirty="0"/>
              <a:t> </a:t>
            </a:r>
            <a:r>
              <a:rPr lang="en-US" sz="2400" dirty="0" smtClean="0"/>
              <a:t>           of human rights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Proclaimed at the united nations general assembly in 1948.</a:t>
            </a:r>
          </a:p>
          <a:p>
            <a:r>
              <a:rPr lang="en-US" dirty="0" smtClean="0"/>
              <a:t>Based on the belief that </a:t>
            </a:r>
            <a:r>
              <a:rPr lang="en-US" b="1" dirty="0" smtClean="0"/>
              <a:t>“all human beings are born free and equal in dignity and rights.”</a:t>
            </a:r>
          </a:p>
          <a:p>
            <a:r>
              <a:rPr lang="en-US" dirty="0" smtClean="0"/>
              <a:t>Adopted unanimously by UN member states.</a:t>
            </a:r>
          </a:p>
          <a:p>
            <a:r>
              <a:rPr lang="en-US" dirty="0" smtClean="0"/>
              <a:t>Canada federal and provincial governments have sighed and ratified.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100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514600"/>
            <a:ext cx="2438400" cy="28575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The universal declaration </a:t>
            </a:r>
            <a:br>
              <a:rPr lang="en-US" sz="2400" dirty="0"/>
            </a:br>
            <a:r>
              <a:rPr lang="en-US" sz="2400" dirty="0"/>
              <a:t>            of human rights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Rich and poor,</a:t>
            </a:r>
          </a:p>
          <a:p>
            <a:r>
              <a:rPr lang="en-US" dirty="0" smtClean="0"/>
              <a:t>Strong and weak,</a:t>
            </a:r>
          </a:p>
          <a:p>
            <a:r>
              <a:rPr lang="en-US" dirty="0" smtClean="0"/>
              <a:t>Male and female,</a:t>
            </a:r>
          </a:p>
          <a:p>
            <a:r>
              <a:rPr lang="en-US" dirty="0" smtClean="0"/>
              <a:t>Of all races and religions</a:t>
            </a:r>
          </a:p>
          <a:p>
            <a:pPr indent="0">
              <a:buNone/>
            </a:pPr>
            <a:r>
              <a:rPr lang="en-US" dirty="0" smtClean="0"/>
              <a:t>Are to be treated </a:t>
            </a:r>
            <a:r>
              <a:rPr lang="en-US" b="1" dirty="0" smtClean="0"/>
              <a:t>equally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1867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22</TotalTime>
  <Words>227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Couture</vt:lpstr>
      <vt:lpstr>What is … human rights?</vt:lpstr>
      <vt:lpstr>PowerPoint Presentation</vt:lpstr>
      <vt:lpstr>Human rights</vt:lpstr>
      <vt:lpstr>Human rights</vt:lpstr>
      <vt:lpstr>The universal declaration              of human rights</vt:lpstr>
      <vt:lpstr>The universal declaration              of human rights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… human rights?</dc:title>
  <dc:creator>Windows User</dc:creator>
  <cp:lastModifiedBy>Windows User</cp:lastModifiedBy>
  <cp:revision>3</cp:revision>
  <dcterms:created xsi:type="dcterms:W3CDTF">2013-06-14T15:38:39Z</dcterms:created>
  <dcterms:modified xsi:type="dcterms:W3CDTF">2013-06-14T16:01:23Z</dcterms:modified>
</cp:coreProperties>
</file>